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395" autoAdjust="0"/>
  </p:normalViewPr>
  <p:slideViewPr>
    <p:cSldViewPr showGuides="1">
      <p:cViewPr varScale="1">
        <p:scale>
          <a:sx n="95" d="100"/>
          <a:sy n="95" d="100"/>
        </p:scale>
        <p:origin x="322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9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8" y="3051187"/>
            <a:ext cx="2022592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9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550" b="49244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31000" y="2844000"/>
            <a:ext cx="6030000" cy="1170000"/>
          </a:xfrm>
          <a:prstGeom prst="wedgeRoundRectCallout">
            <a:avLst>
              <a:gd name="adj1" fmla="val -59007"/>
              <a:gd name="adj2" fmla="val -159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755" b="49748"/>
          <a:stretch/>
        </p:blipFill>
        <p:spPr>
          <a:xfrm>
            <a:off x="673500" y="1223999"/>
            <a:ext cx="108450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22385" y="441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11000" y="4059000"/>
            <a:ext cx="4950000" cy="1543800"/>
          </a:xfrm>
          <a:prstGeom prst="wedgeRoundRectCallout">
            <a:avLst>
              <a:gd name="adj1" fmla="val -59867"/>
              <a:gd name="adj2" fmla="val -87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806135" y="1674000"/>
            <a:ext cx="2974865" cy="198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7486" y="1268999"/>
            <a:ext cx="11237030" cy="5342647"/>
            <a:chOff x="477486" y="1268999"/>
            <a:chExt cx="11237030" cy="534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2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79000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63458" y="2320322"/>
            <a:ext cx="2835000" cy="162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486" y="1264236"/>
            <a:ext cx="11237030" cy="5342647"/>
            <a:chOff x="477486" y="1268999"/>
            <a:chExt cx="11237030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82713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98886" y="3539677"/>
            <a:ext cx="5040000" cy="1125000"/>
          </a:xfrm>
          <a:prstGeom prst="wedgeRoundRectCallout">
            <a:avLst>
              <a:gd name="adj1" fmla="val 7037"/>
              <a:gd name="adj2" fmla="val 138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en-GB" dirty="0"/>
              <a:t>o</a:t>
            </a:r>
            <a:r>
              <a:rPr lang="bg-BG" dirty="0"/>
              <a:t>т 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0" b="40197"/>
          <a:stretch/>
        </p:blipFill>
        <p:spPr>
          <a:xfrm>
            <a:off x="486071" y="1268997"/>
            <a:ext cx="11266959" cy="5345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226000" y="4104000"/>
            <a:ext cx="6921452" cy="1125000"/>
          </a:xfrm>
          <a:prstGeom prst="wedgeRoundRectCallout">
            <a:avLst>
              <a:gd name="adj1" fmla="val -62777"/>
              <a:gd name="adj2" fmla="val -1497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71" y="1268997"/>
            <a:ext cx="11237030" cy="5342647"/>
            <a:chOff x="486071" y="1268997"/>
            <a:chExt cx="11237030" cy="5342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86071" y="1268997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0" y="2259000"/>
              <a:ext cx="7089422" cy="374073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03111" y="2509366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539000"/>
            <a:ext cx="7110000" cy="1620000"/>
          </a:xfrm>
          <a:prstGeom prst="wedgeRoundRectCallout">
            <a:avLst>
              <a:gd name="adj1" fmla="val -37085"/>
              <a:gd name="adj2" fmla="val 164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0936" y="1268997"/>
            <a:ext cx="11237031" cy="5342647"/>
            <a:chOff x="490936" y="1268997"/>
            <a:chExt cx="11237031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90936" y="1268997"/>
              <a:ext cx="11237031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1" y="2272772"/>
              <a:ext cx="7089422" cy="372696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224195" y="3159000"/>
            <a:ext cx="5085000" cy="1170000"/>
          </a:xfrm>
          <a:prstGeom prst="wedgeRoundRectCallout">
            <a:avLst>
              <a:gd name="adj1" fmla="val 13039"/>
              <a:gd name="adj2" fmla="val 162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 err="1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859</Words>
  <Application>Microsoft Office PowerPoint</Application>
  <PresentationFormat>Widescreen</PresentationFormat>
  <Paragraphs>126</Paragraphs>
  <Slides>27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458</cp:revision>
  <dcterms:created xsi:type="dcterms:W3CDTF">2018-05-23T13:08:44Z</dcterms:created>
  <dcterms:modified xsi:type="dcterms:W3CDTF">2024-12-10T07:04:08Z</dcterms:modified>
  <cp:category/>
</cp:coreProperties>
</file>